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lte, Kerstin, Krollbachschule Hoevelhof" initials="BKKH" lastIdx="1" clrIdx="0">
    <p:extLst>
      <p:ext uri="{19B8F6BF-5375-455C-9EA6-DF929625EA0E}">
        <p15:presenceInfo xmlns:p15="http://schemas.microsoft.com/office/powerpoint/2012/main" userId="Bolte, Kerstin, Krollbachschule Hoevelho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45" d="100"/>
          <a:sy n="45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F59617-74B3-4F18-937B-3A79BDA8710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3F6A163-0D1C-4615-BCED-78B1720CE1FD}">
      <dgm:prSet phldrT="[Text]" custT="1"/>
      <dgm:spPr/>
      <dgm:t>
        <a:bodyPr/>
        <a:lstStyle/>
        <a:p>
          <a:r>
            <a:rPr lang="de-DE" sz="900" dirty="0"/>
            <a:t>Time Out / Krisenintervention</a:t>
          </a:r>
        </a:p>
      </dgm:t>
    </dgm:pt>
    <dgm:pt modelId="{49E517D6-B8C2-4B74-9D4D-F092191017CB}" type="parTrans" cxnId="{8A5AD297-1500-4C30-B6B3-F34B3B74E340}">
      <dgm:prSet/>
      <dgm:spPr/>
      <dgm:t>
        <a:bodyPr/>
        <a:lstStyle/>
        <a:p>
          <a:endParaRPr lang="de-DE" sz="900"/>
        </a:p>
      </dgm:t>
    </dgm:pt>
    <dgm:pt modelId="{C325C28A-2E98-4D26-8506-438C975D29B6}" type="sibTrans" cxnId="{8A5AD297-1500-4C30-B6B3-F34B3B74E340}">
      <dgm:prSet custT="1"/>
      <dgm:spPr/>
      <dgm:t>
        <a:bodyPr/>
        <a:lstStyle/>
        <a:p>
          <a:endParaRPr lang="de-DE" sz="900"/>
        </a:p>
      </dgm:t>
    </dgm:pt>
    <dgm:pt modelId="{1B4403E0-AD0C-4EA8-BEC9-CB06599B7204}">
      <dgm:prSet phldrT="[Text]" custT="1"/>
      <dgm:spPr/>
      <dgm:t>
        <a:bodyPr/>
        <a:lstStyle/>
        <a:p>
          <a:r>
            <a:rPr lang="de-DE" sz="900" dirty="0"/>
            <a:t>Beratung und Erarbeitung von lösungsorientierten Strategien</a:t>
          </a:r>
        </a:p>
      </dgm:t>
    </dgm:pt>
    <dgm:pt modelId="{B0C1DF5A-B978-4657-AF18-8DBFAD317C11}" type="parTrans" cxnId="{E6B0DF11-F684-48AB-8235-A916B941CAE2}">
      <dgm:prSet/>
      <dgm:spPr/>
      <dgm:t>
        <a:bodyPr/>
        <a:lstStyle/>
        <a:p>
          <a:endParaRPr lang="de-DE" sz="900"/>
        </a:p>
      </dgm:t>
    </dgm:pt>
    <dgm:pt modelId="{F40F3C11-253E-4885-8976-12EFF39C0A5C}" type="sibTrans" cxnId="{E6B0DF11-F684-48AB-8235-A916B941CAE2}">
      <dgm:prSet custT="1"/>
      <dgm:spPr/>
      <dgm:t>
        <a:bodyPr/>
        <a:lstStyle/>
        <a:p>
          <a:endParaRPr lang="de-DE" sz="900"/>
        </a:p>
      </dgm:t>
    </dgm:pt>
    <dgm:pt modelId="{85E3426B-4F74-4B74-9382-1AD98BCD44BA}">
      <dgm:prSet phldrT="[Text]" custT="1"/>
      <dgm:spPr/>
      <dgm:t>
        <a:bodyPr/>
        <a:lstStyle/>
        <a:p>
          <a:r>
            <a:rPr lang="de-DE" sz="900" dirty="0"/>
            <a:t>Individuelle/ pädagogische Förderung</a:t>
          </a:r>
        </a:p>
      </dgm:t>
    </dgm:pt>
    <dgm:pt modelId="{941A93E7-4FB8-436A-A2E8-3C58B6708335}" type="sibTrans" cxnId="{798D62D9-0037-4851-9D2B-8C1B110AA0D2}">
      <dgm:prSet custT="1"/>
      <dgm:spPr/>
      <dgm:t>
        <a:bodyPr/>
        <a:lstStyle/>
        <a:p>
          <a:endParaRPr lang="de-DE" sz="900"/>
        </a:p>
      </dgm:t>
    </dgm:pt>
    <dgm:pt modelId="{F925D29A-8DF7-466D-AF55-80277515E689}" type="parTrans" cxnId="{798D62D9-0037-4851-9D2B-8C1B110AA0D2}">
      <dgm:prSet/>
      <dgm:spPr/>
      <dgm:t>
        <a:bodyPr/>
        <a:lstStyle/>
        <a:p>
          <a:endParaRPr lang="de-DE" sz="900"/>
        </a:p>
      </dgm:t>
    </dgm:pt>
    <dgm:pt modelId="{82CFD7F9-1851-44A5-B091-1886BD9371BC}">
      <dgm:prSet phldrT="[Text]" custT="1"/>
      <dgm:spPr/>
      <dgm:t>
        <a:bodyPr/>
        <a:lstStyle/>
        <a:p>
          <a:r>
            <a:rPr lang="de-DE" sz="900" dirty="0"/>
            <a:t>Pausen / Auszeiten </a:t>
          </a:r>
          <a:r>
            <a:rPr lang="de-DE" sz="900"/>
            <a:t>im geschützten </a:t>
          </a:r>
          <a:r>
            <a:rPr lang="de-DE" sz="900" dirty="0"/>
            <a:t>Raum</a:t>
          </a:r>
        </a:p>
      </dgm:t>
    </dgm:pt>
    <dgm:pt modelId="{865B9B73-121A-49CF-93F4-5B9BC2CD1F23}" type="sibTrans" cxnId="{D60A7329-98EC-400D-A224-C6F8201C4B1E}">
      <dgm:prSet custT="1"/>
      <dgm:spPr/>
      <dgm:t>
        <a:bodyPr/>
        <a:lstStyle/>
        <a:p>
          <a:endParaRPr lang="de-DE" sz="900"/>
        </a:p>
      </dgm:t>
    </dgm:pt>
    <dgm:pt modelId="{59BA38B6-76CB-4E54-8E30-9C08852F5126}" type="parTrans" cxnId="{D60A7329-98EC-400D-A224-C6F8201C4B1E}">
      <dgm:prSet/>
      <dgm:spPr/>
      <dgm:t>
        <a:bodyPr/>
        <a:lstStyle/>
        <a:p>
          <a:endParaRPr lang="de-DE" sz="900"/>
        </a:p>
      </dgm:t>
    </dgm:pt>
    <dgm:pt modelId="{AD23BEAA-27D6-49D9-92FB-208AC94BF492}">
      <dgm:prSet phldrT="[Text]" custT="1"/>
      <dgm:spPr/>
      <dgm:t>
        <a:bodyPr/>
        <a:lstStyle/>
        <a:p>
          <a:r>
            <a:rPr lang="de-DE" sz="900" dirty="0"/>
            <a:t>Äußere Differenzierung Regelschüler</a:t>
          </a:r>
        </a:p>
      </dgm:t>
    </dgm:pt>
    <dgm:pt modelId="{AE601966-E0C7-4436-A07F-CDF1A8952ABD}" type="sibTrans" cxnId="{4CFF898C-7607-4240-9214-9E0FD98D5044}">
      <dgm:prSet custT="1"/>
      <dgm:spPr/>
      <dgm:t>
        <a:bodyPr/>
        <a:lstStyle/>
        <a:p>
          <a:endParaRPr lang="de-DE" sz="900"/>
        </a:p>
      </dgm:t>
    </dgm:pt>
    <dgm:pt modelId="{9ACF5897-39B6-4D86-8CF0-B752B968376D}" type="parTrans" cxnId="{4CFF898C-7607-4240-9214-9E0FD98D5044}">
      <dgm:prSet/>
      <dgm:spPr/>
      <dgm:t>
        <a:bodyPr/>
        <a:lstStyle/>
        <a:p>
          <a:endParaRPr lang="de-DE" sz="900"/>
        </a:p>
      </dgm:t>
    </dgm:pt>
    <dgm:pt modelId="{68663A39-6DF8-4F96-99E8-1B1B14EF10E1}" type="pres">
      <dgm:prSet presAssocID="{B0F59617-74B3-4F18-937B-3A79BDA87101}" presName="cycle" presStyleCnt="0">
        <dgm:presLayoutVars>
          <dgm:dir/>
          <dgm:resizeHandles val="exact"/>
        </dgm:presLayoutVars>
      </dgm:prSet>
      <dgm:spPr/>
    </dgm:pt>
    <dgm:pt modelId="{B43EE980-F7B4-4E33-AC44-35EF5BC57E4B}" type="pres">
      <dgm:prSet presAssocID="{43F6A163-0D1C-4615-BCED-78B1720CE1FD}" presName="node" presStyleLbl="node1" presStyleIdx="0" presStyleCnt="5">
        <dgm:presLayoutVars>
          <dgm:bulletEnabled val="1"/>
        </dgm:presLayoutVars>
      </dgm:prSet>
      <dgm:spPr/>
    </dgm:pt>
    <dgm:pt modelId="{B7A39C6F-2B6E-4E25-BFFB-CC78F296A0CF}" type="pres">
      <dgm:prSet presAssocID="{C325C28A-2E98-4D26-8506-438C975D29B6}" presName="sibTrans" presStyleLbl="sibTrans2D1" presStyleIdx="0" presStyleCnt="5"/>
      <dgm:spPr/>
    </dgm:pt>
    <dgm:pt modelId="{7B65128C-9D0A-4619-B8B4-2F449C2508E9}" type="pres">
      <dgm:prSet presAssocID="{C325C28A-2E98-4D26-8506-438C975D29B6}" presName="connectorText" presStyleLbl="sibTrans2D1" presStyleIdx="0" presStyleCnt="5"/>
      <dgm:spPr/>
    </dgm:pt>
    <dgm:pt modelId="{B115E3E9-AB12-4CA9-98AC-65CB952617D4}" type="pres">
      <dgm:prSet presAssocID="{1B4403E0-AD0C-4EA8-BEC9-CB06599B7204}" presName="node" presStyleLbl="node1" presStyleIdx="1" presStyleCnt="5">
        <dgm:presLayoutVars>
          <dgm:bulletEnabled val="1"/>
        </dgm:presLayoutVars>
      </dgm:prSet>
      <dgm:spPr/>
    </dgm:pt>
    <dgm:pt modelId="{67403AB6-CA73-4CB4-AD65-EB1CB51811B2}" type="pres">
      <dgm:prSet presAssocID="{F40F3C11-253E-4885-8976-12EFF39C0A5C}" presName="sibTrans" presStyleLbl="sibTrans2D1" presStyleIdx="1" presStyleCnt="5"/>
      <dgm:spPr/>
    </dgm:pt>
    <dgm:pt modelId="{DE85E5A8-3E3B-4B05-9371-D094A9702318}" type="pres">
      <dgm:prSet presAssocID="{F40F3C11-253E-4885-8976-12EFF39C0A5C}" presName="connectorText" presStyleLbl="sibTrans2D1" presStyleIdx="1" presStyleCnt="5"/>
      <dgm:spPr/>
    </dgm:pt>
    <dgm:pt modelId="{E8442EDA-55D0-44B4-9D11-372EEEACE546}" type="pres">
      <dgm:prSet presAssocID="{85E3426B-4F74-4B74-9382-1AD98BCD44BA}" presName="node" presStyleLbl="node1" presStyleIdx="2" presStyleCnt="5">
        <dgm:presLayoutVars>
          <dgm:bulletEnabled val="1"/>
        </dgm:presLayoutVars>
      </dgm:prSet>
      <dgm:spPr/>
    </dgm:pt>
    <dgm:pt modelId="{E8B03F93-D599-4BD7-9C86-29573C075EF5}" type="pres">
      <dgm:prSet presAssocID="{941A93E7-4FB8-436A-A2E8-3C58B6708335}" presName="sibTrans" presStyleLbl="sibTrans2D1" presStyleIdx="2" presStyleCnt="5"/>
      <dgm:spPr/>
    </dgm:pt>
    <dgm:pt modelId="{C8D44F31-CFB4-4631-9E43-224310556704}" type="pres">
      <dgm:prSet presAssocID="{941A93E7-4FB8-436A-A2E8-3C58B6708335}" presName="connectorText" presStyleLbl="sibTrans2D1" presStyleIdx="2" presStyleCnt="5"/>
      <dgm:spPr/>
    </dgm:pt>
    <dgm:pt modelId="{01805EB9-FC6F-4EBB-955F-BE5EC51595F8}" type="pres">
      <dgm:prSet presAssocID="{82CFD7F9-1851-44A5-B091-1886BD9371BC}" presName="node" presStyleLbl="node1" presStyleIdx="3" presStyleCnt="5">
        <dgm:presLayoutVars>
          <dgm:bulletEnabled val="1"/>
        </dgm:presLayoutVars>
      </dgm:prSet>
      <dgm:spPr/>
    </dgm:pt>
    <dgm:pt modelId="{6A106C0F-7F2C-4965-A057-8CA32B234E7F}" type="pres">
      <dgm:prSet presAssocID="{865B9B73-121A-49CF-93F4-5B9BC2CD1F23}" presName="sibTrans" presStyleLbl="sibTrans2D1" presStyleIdx="3" presStyleCnt="5"/>
      <dgm:spPr/>
    </dgm:pt>
    <dgm:pt modelId="{977A3763-68B1-440C-B63D-E8AE41B4EB62}" type="pres">
      <dgm:prSet presAssocID="{865B9B73-121A-49CF-93F4-5B9BC2CD1F23}" presName="connectorText" presStyleLbl="sibTrans2D1" presStyleIdx="3" presStyleCnt="5"/>
      <dgm:spPr/>
    </dgm:pt>
    <dgm:pt modelId="{9168D333-BC85-4F78-A299-0CE4A663AA26}" type="pres">
      <dgm:prSet presAssocID="{AD23BEAA-27D6-49D9-92FB-208AC94BF492}" presName="node" presStyleLbl="node1" presStyleIdx="4" presStyleCnt="5" custRadScaleRad="100756" custRadScaleInc="-388">
        <dgm:presLayoutVars>
          <dgm:bulletEnabled val="1"/>
        </dgm:presLayoutVars>
      </dgm:prSet>
      <dgm:spPr/>
    </dgm:pt>
    <dgm:pt modelId="{DF9FD42E-D1E5-4A2E-866C-63C86A7A446E}" type="pres">
      <dgm:prSet presAssocID="{AE601966-E0C7-4436-A07F-CDF1A8952ABD}" presName="sibTrans" presStyleLbl="sibTrans2D1" presStyleIdx="4" presStyleCnt="5"/>
      <dgm:spPr/>
    </dgm:pt>
    <dgm:pt modelId="{E8AE468B-EFA4-4DF6-8DEB-12921964A2A4}" type="pres">
      <dgm:prSet presAssocID="{AE601966-E0C7-4436-A07F-CDF1A8952ABD}" presName="connectorText" presStyleLbl="sibTrans2D1" presStyleIdx="4" presStyleCnt="5"/>
      <dgm:spPr/>
    </dgm:pt>
  </dgm:ptLst>
  <dgm:cxnLst>
    <dgm:cxn modelId="{B8709203-CA7A-4791-9EC5-C94AE8328BF7}" type="presOf" srcId="{C325C28A-2E98-4D26-8506-438C975D29B6}" destId="{7B65128C-9D0A-4619-B8B4-2F449C2508E9}" srcOrd="1" destOrd="0" presId="urn:microsoft.com/office/officeart/2005/8/layout/cycle2"/>
    <dgm:cxn modelId="{E6B0DF11-F684-48AB-8235-A916B941CAE2}" srcId="{B0F59617-74B3-4F18-937B-3A79BDA87101}" destId="{1B4403E0-AD0C-4EA8-BEC9-CB06599B7204}" srcOrd="1" destOrd="0" parTransId="{B0C1DF5A-B978-4657-AF18-8DBFAD317C11}" sibTransId="{F40F3C11-253E-4885-8976-12EFF39C0A5C}"/>
    <dgm:cxn modelId="{C7483C1A-0C2C-421C-9722-28C8C0AC8716}" type="presOf" srcId="{85E3426B-4F74-4B74-9382-1AD98BCD44BA}" destId="{E8442EDA-55D0-44B4-9D11-372EEEACE546}" srcOrd="0" destOrd="0" presId="urn:microsoft.com/office/officeart/2005/8/layout/cycle2"/>
    <dgm:cxn modelId="{D60A7329-98EC-400D-A224-C6F8201C4B1E}" srcId="{B0F59617-74B3-4F18-937B-3A79BDA87101}" destId="{82CFD7F9-1851-44A5-B091-1886BD9371BC}" srcOrd="3" destOrd="0" parTransId="{59BA38B6-76CB-4E54-8E30-9C08852F5126}" sibTransId="{865B9B73-121A-49CF-93F4-5B9BC2CD1F23}"/>
    <dgm:cxn modelId="{0078FB33-ACF3-46BD-9E1F-A554C9D029A6}" type="presOf" srcId="{F40F3C11-253E-4885-8976-12EFF39C0A5C}" destId="{67403AB6-CA73-4CB4-AD65-EB1CB51811B2}" srcOrd="0" destOrd="0" presId="urn:microsoft.com/office/officeart/2005/8/layout/cycle2"/>
    <dgm:cxn modelId="{C86DDE66-31A0-48B4-A986-D2EB9B7F66AC}" type="presOf" srcId="{F40F3C11-253E-4885-8976-12EFF39C0A5C}" destId="{DE85E5A8-3E3B-4B05-9371-D094A9702318}" srcOrd="1" destOrd="0" presId="urn:microsoft.com/office/officeart/2005/8/layout/cycle2"/>
    <dgm:cxn modelId="{63E34488-D0FF-4D9F-9E62-6ECEC556013B}" type="presOf" srcId="{AD23BEAA-27D6-49D9-92FB-208AC94BF492}" destId="{9168D333-BC85-4F78-A299-0CE4A663AA26}" srcOrd="0" destOrd="0" presId="urn:microsoft.com/office/officeart/2005/8/layout/cycle2"/>
    <dgm:cxn modelId="{0F596F89-727F-478C-922C-EE9AD8EEBAF6}" type="presOf" srcId="{1B4403E0-AD0C-4EA8-BEC9-CB06599B7204}" destId="{B115E3E9-AB12-4CA9-98AC-65CB952617D4}" srcOrd="0" destOrd="0" presId="urn:microsoft.com/office/officeart/2005/8/layout/cycle2"/>
    <dgm:cxn modelId="{4CFF898C-7607-4240-9214-9E0FD98D5044}" srcId="{B0F59617-74B3-4F18-937B-3A79BDA87101}" destId="{AD23BEAA-27D6-49D9-92FB-208AC94BF492}" srcOrd="4" destOrd="0" parTransId="{9ACF5897-39B6-4D86-8CF0-B752B968376D}" sibTransId="{AE601966-E0C7-4436-A07F-CDF1A8952ABD}"/>
    <dgm:cxn modelId="{B2488293-C969-49E5-A0B4-02A340F1DD60}" type="presOf" srcId="{43F6A163-0D1C-4615-BCED-78B1720CE1FD}" destId="{B43EE980-F7B4-4E33-AC44-35EF5BC57E4B}" srcOrd="0" destOrd="0" presId="urn:microsoft.com/office/officeart/2005/8/layout/cycle2"/>
    <dgm:cxn modelId="{8A5AD297-1500-4C30-B6B3-F34B3B74E340}" srcId="{B0F59617-74B3-4F18-937B-3A79BDA87101}" destId="{43F6A163-0D1C-4615-BCED-78B1720CE1FD}" srcOrd="0" destOrd="0" parTransId="{49E517D6-B8C2-4B74-9D4D-F092191017CB}" sibTransId="{C325C28A-2E98-4D26-8506-438C975D29B6}"/>
    <dgm:cxn modelId="{0D537E9B-DD0B-41F8-9ACB-07A24C1D9003}" type="presOf" srcId="{AE601966-E0C7-4436-A07F-CDF1A8952ABD}" destId="{E8AE468B-EFA4-4DF6-8DEB-12921964A2A4}" srcOrd="1" destOrd="0" presId="urn:microsoft.com/office/officeart/2005/8/layout/cycle2"/>
    <dgm:cxn modelId="{3A7BA9A1-66A6-4137-BD0A-54D9F0BEC9BC}" type="presOf" srcId="{C325C28A-2E98-4D26-8506-438C975D29B6}" destId="{B7A39C6F-2B6E-4E25-BFFB-CC78F296A0CF}" srcOrd="0" destOrd="0" presId="urn:microsoft.com/office/officeart/2005/8/layout/cycle2"/>
    <dgm:cxn modelId="{D1ABB8AE-7BBD-4B7D-AEAD-9489465CE5B2}" type="presOf" srcId="{82CFD7F9-1851-44A5-B091-1886BD9371BC}" destId="{01805EB9-FC6F-4EBB-955F-BE5EC51595F8}" srcOrd="0" destOrd="0" presId="urn:microsoft.com/office/officeart/2005/8/layout/cycle2"/>
    <dgm:cxn modelId="{A45359BC-A663-4956-80C0-A82DECE6C2BD}" type="presOf" srcId="{941A93E7-4FB8-436A-A2E8-3C58B6708335}" destId="{C8D44F31-CFB4-4631-9E43-224310556704}" srcOrd="1" destOrd="0" presId="urn:microsoft.com/office/officeart/2005/8/layout/cycle2"/>
    <dgm:cxn modelId="{8CCBFABE-7671-40DD-A478-AC37AC7517B9}" type="presOf" srcId="{865B9B73-121A-49CF-93F4-5B9BC2CD1F23}" destId="{6A106C0F-7F2C-4965-A057-8CA32B234E7F}" srcOrd="0" destOrd="0" presId="urn:microsoft.com/office/officeart/2005/8/layout/cycle2"/>
    <dgm:cxn modelId="{798D62D9-0037-4851-9D2B-8C1B110AA0D2}" srcId="{B0F59617-74B3-4F18-937B-3A79BDA87101}" destId="{85E3426B-4F74-4B74-9382-1AD98BCD44BA}" srcOrd="2" destOrd="0" parTransId="{F925D29A-8DF7-466D-AF55-80277515E689}" sibTransId="{941A93E7-4FB8-436A-A2E8-3C58B6708335}"/>
    <dgm:cxn modelId="{3ED9F3D9-93DC-4EC5-8F15-4F7B95D4234E}" type="presOf" srcId="{941A93E7-4FB8-436A-A2E8-3C58B6708335}" destId="{E8B03F93-D599-4BD7-9C86-29573C075EF5}" srcOrd="0" destOrd="0" presId="urn:microsoft.com/office/officeart/2005/8/layout/cycle2"/>
    <dgm:cxn modelId="{700FCDE2-1B1F-4F5F-9DD0-DAF02565E997}" type="presOf" srcId="{B0F59617-74B3-4F18-937B-3A79BDA87101}" destId="{68663A39-6DF8-4F96-99E8-1B1B14EF10E1}" srcOrd="0" destOrd="0" presId="urn:microsoft.com/office/officeart/2005/8/layout/cycle2"/>
    <dgm:cxn modelId="{7E3C9AF4-2F0F-4415-B82E-403561A22EF9}" type="presOf" srcId="{865B9B73-121A-49CF-93F4-5B9BC2CD1F23}" destId="{977A3763-68B1-440C-B63D-E8AE41B4EB62}" srcOrd="1" destOrd="0" presId="urn:microsoft.com/office/officeart/2005/8/layout/cycle2"/>
    <dgm:cxn modelId="{805779FA-2AFA-4B30-870E-A723C646F21C}" type="presOf" srcId="{AE601966-E0C7-4436-A07F-CDF1A8952ABD}" destId="{DF9FD42E-D1E5-4A2E-866C-63C86A7A446E}" srcOrd="0" destOrd="0" presId="urn:microsoft.com/office/officeart/2005/8/layout/cycle2"/>
    <dgm:cxn modelId="{274E4D53-23B7-49D5-AE6B-905E481B0C50}" type="presParOf" srcId="{68663A39-6DF8-4F96-99E8-1B1B14EF10E1}" destId="{B43EE980-F7B4-4E33-AC44-35EF5BC57E4B}" srcOrd="0" destOrd="0" presId="urn:microsoft.com/office/officeart/2005/8/layout/cycle2"/>
    <dgm:cxn modelId="{33EBEF9D-E1B2-4028-A0DA-1B59582E3A09}" type="presParOf" srcId="{68663A39-6DF8-4F96-99E8-1B1B14EF10E1}" destId="{B7A39C6F-2B6E-4E25-BFFB-CC78F296A0CF}" srcOrd="1" destOrd="0" presId="urn:microsoft.com/office/officeart/2005/8/layout/cycle2"/>
    <dgm:cxn modelId="{35466949-CDE1-48B9-8E54-13C925B4D58A}" type="presParOf" srcId="{B7A39C6F-2B6E-4E25-BFFB-CC78F296A0CF}" destId="{7B65128C-9D0A-4619-B8B4-2F449C2508E9}" srcOrd="0" destOrd="0" presId="urn:microsoft.com/office/officeart/2005/8/layout/cycle2"/>
    <dgm:cxn modelId="{8D337671-DF46-4262-8FC3-7ECFBDA4C619}" type="presParOf" srcId="{68663A39-6DF8-4F96-99E8-1B1B14EF10E1}" destId="{B115E3E9-AB12-4CA9-98AC-65CB952617D4}" srcOrd="2" destOrd="0" presId="urn:microsoft.com/office/officeart/2005/8/layout/cycle2"/>
    <dgm:cxn modelId="{B5F325AC-79A4-4ECB-A20E-F3ADAB488B00}" type="presParOf" srcId="{68663A39-6DF8-4F96-99E8-1B1B14EF10E1}" destId="{67403AB6-CA73-4CB4-AD65-EB1CB51811B2}" srcOrd="3" destOrd="0" presId="urn:microsoft.com/office/officeart/2005/8/layout/cycle2"/>
    <dgm:cxn modelId="{B886958D-7D02-4459-9AB0-12A9FE5BEBCC}" type="presParOf" srcId="{67403AB6-CA73-4CB4-AD65-EB1CB51811B2}" destId="{DE85E5A8-3E3B-4B05-9371-D094A9702318}" srcOrd="0" destOrd="0" presId="urn:microsoft.com/office/officeart/2005/8/layout/cycle2"/>
    <dgm:cxn modelId="{58818C36-0F13-4D8E-A6D2-C80D75DD11DC}" type="presParOf" srcId="{68663A39-6DF8-4F96-99E8-1B1B14EF10E1}" destId="{E8442EDA-55D0-44B4-9D11-372EEEACE546}" srcOrd="4" destOrd="0" presId="urn:microsoft.com/office/officeart/2005/8/layout/cycle2"/>
    <dgm:cxn modelId="{4DBC2D44-1E6B-4BE0-89A4-91E93BB0B0F9}" type="presParOf" srcId="{68663A39-6DF8-4F96-99E8-1B1B14EF10E1}" destId="{E8B03F93-D599-4BD7-9C86-29573C075EF5}" srcOrd="5" destOrd="0" presId="urn:microsoft.com/office/officeart/2005/8/layout/cycle2"/>
    <dgm:cxn modelId="{A5C7776B-84BD-457C-A38E-C680AD542F26}" type="presParOf" srcId="{E8B03F93-D599-4BD7-9C86-29573C075EF5}" destId="{C8D44F31-CFB4-4631-9E43-224310556704}" srcOrd="0" destOrd="0" presId="urn:microsoft.com/office/officeart/2005/8/layout/cycle2"/>
    <dgm:cxn modelId="{A0565DE5-B775-472F-87C1-8953724055DF}" type="presParOf" srcId="{68663A39-6DF8-4F96-99E8-1B1B14EF10E1}" destId="{01805EB9-FC6F-4EBB-955F-BE5EC51595F8}" srcOrd="6" destOrd="0" presId="urn:microsoft.com/office/officeart/2005/8/layout/cycle2"/>
    <dgm:cxn modelId="{A213EDF0-1E85-49FC-8B52-A3D2299E7EEE}" type="presParOf" srcId="{68663A39-6DF8-4F96-99E8-1B1B14EF10E1}" destId="{6A106C0F-7F2C-4965-A057-8CA32B234E7F}" srcOrd="7" destOrd="0" presId="urn:microsoft.com/office/officeart/2005/8/layout/cycle2"/>
    <dgm:cxn modelId="{1FD147A2-424E-43FD-9B34-2800CE03A726}" type="presParOf" srcId="{6A106C0F-7F2C-4965-A057-8CA32B234E7F}" destId="{977A3763-68B1-440C-B63D-E8AE41B4EB62}" srcOrd="0" destOrd="0" presId="urn:microsoft.com/office/officeart/2005/8/layout/cycle2"/>
    <dgm:cxn modelId="{6C5A3A13-E05A-437D-ADE6-2A6061DCD8AF}" type="presParOf" srcId="{68663A39-6DF8-4F96-99E8-1B1B14EF10E1}" destId="{9168D333-BC85-4F78-A299-0CE4A663AA26}" srcOrd="8" destOrd="0" presId="urn:microsoft.com/office/officeart/2005/8/layout/cycle2"/>
    <dgm:cxn modelId="{EECE976D-28EE-4204-B8B2-5E015D7D2A4D}" type="presParOf" srcId="{68663A39-6DF8-4F96-99E8-1B1B14EF10E1}" destId="{DF9FD42E-D1E5-4A2E-866C-63C86A7A446E}" srcOrd="9" destOrd="0" presId="urn:microsoft.com/office/officeart/2005/8/layout/cycle2"/>
    <dgm:cxn modelId="{58666F21-63F6-4CB2-BD02-E0AA8C574C65}" type="presParOf" srcId="{DF9FD42E-D1E5-4A2E-866C-63C86A7A446E}" destId="{E8AE468B-EFA4-4DF6-8DEB-12921964A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9EF3BB-A03E-4942-B9F3-8CC7837B7A0A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F0A7A8F-6421-4BE3-9A0E-0A59C485E189}">
      <dgm:prSet phldrT="[Text]"/>
      <dgm:spPr/>
      <dgm:t>
        <a:bodyPr/>
        <a:lstStyle/>
        <a:p>
          <a:r>
            <a:rPr lang="de-DE" dirty="0"/>
            <a:t>Wo? Wann?</a:t>
          </a:r>
        </a:p>
      </dgm:t>
    </dgm:pt>
    <dgm:pt modelId="{73A86E53-7201-4A0F-B4BE-9D97B034C4E7}" type="parTrans" cxnId="{85C0E776-ED84-41B4-93FE-20D367048791}">
      <dgm:prSet/>
      <dgm:spPr/>
      <dgm:t>
        <a:bodyPr/>
        <a:lstStyle/>
        <a:p>
          <a:endParaRPr lang="de-DE"/>
        </a:p>
      </dgm:t>
    </dgm:pt>
    <dgm:pt modelId="{9EB47CAA-05BB-4247-AEC6-5751BE29E25C}" type="sibTrans" cxnId="{85C0E776-ED84-41B4-93FE-20D367048791}">
      <dgm:prSet/>
      <dgm:spPr/>
      <dgm:t>
        <a:bodyPr/>
        <a:lstStyle/>
        <a:p>
          <a:endParaRPr lang="de-DE"/>
        </a:p>
      </dgm:t>
    </dgm:pt>
    <dgm:pt modelId="{C2D19958-EE68-41F4-B622-EE4A243FA212}">
      <dgm:prSet phldrT="[Text]"/>
      <dgm:spPr/>
      <dgm:t>
        <a:bodyPr/>
        <a:lstStyle/>
        <a:p>
          <a:r>
            <a:rPr lang="de-DE" dirty="0"/>
            <a:t>Wer ist direkter Ansprechpartner?</a:t>
          </a:r>
        </a:p>
      </dgm:t>
    </dgm:pt>
    <dgm:pt modelId="{029147D8-B9F1-40EF-B875-F92D787DE5E8}" type="parTrans" cxnId="{7A67DF6E-6BA2-4833-BF9F-574F1422042D}">
      <dgm:prSet/>
      <dgm:spPr/>
      <dgm:t>
        <a:bodyPr/>
        <a:lstStyle/>
        <a:p>
          <a:endParaRPr lang="de-DE"/>
        </a:p>
      </dgm:t>
    </dgm:pt>
    <dgm:pt modelId="{CE8D2DAC-EEA3-487A-B659-62AF92D4A832}" type="sibTrans" cxnId="{7A67DF6E-6BA2-4833-BF9F-574F1422042D}">
      <dgm:prSet/>
      <dgm:spPr/>
      <dgm:t>
        <a:bodyPr/>
        <a:lstStyle/>
        <a:p>
          <a:endParaRPr lang="de-DE"/>
        </a:p>
      </dgm:t>
    </dgm:pt>
    <dgm:pt modelId="{E3DEDD55-2DC7-4038-88BB-85F4BA9E9CA6}">
      <dgm:prSet phldrT="[Text]"/>
      <dgm:spPr/>
      <dgm:t>
        <a:bodyPr/>
        <a:lstStyle/>
        <a:p>
          <a:r>
            <a:rPr lang="de-DE" dirty="0"/>
            <a:t>Lehrerin / Lehrer im DOCK 34</a:t>
          </a:r>
        </a:p>
        <a:p>
          <a:r>
            <a:rPr lang="de-DE" dirty="0"/>
            <a:t>Schulsozialarbeiterin Raum 214</a:t>
          </a:r>
        </a:p>
        <a:p>
          <a:endParaRPr lang="de-DE" dirty="0"/>
        </a:p>
      </dgm:t>
    </dgm:pt>
    <dgm:pt modelId="{4E511DA3-E54C-4BF4-BDB1-620AA7FC797B}" type="parTrans" cxnId="{603D6E87-BEED-4593-A60C-D6AE210FBA89}">
      <dgm:prSet/>
      <dgm:spPr/>
      <dgm:t>
        <a:bodyPr/>
        <a:lstStyle/>
        <a:p>
          <a:endParaRPr lang="de-DE"/>
        </a:p>
      </dgm:t>
    </dgm:pt>
    <dgm:pt modelId="{E105E25E-572C-4AC6-BA61-55F8906964CD}" type="sibTrans" cxnId="{603D6E87-BEED-4593-A60C-D6AE210FBA89}">
      <dgm:prSet/>
      <dgm:spPr/>
      <dgm:t>
        <a:bodyPr/>
        <a:lstStyle/>
        <a:p>
          <a:endParaRPr lang="de-DE"/>
        </a:p>
      </dgm:t>
    </dgm:pt>
    <dgm:pt modelId="{08C1F1E6-DC7B-4225-B67A-49D2A8DFC3FE}">
      <dgm:prSet phldrT="[Text]"/>
      <dgm:spPr/>
      <dgm:t>
        <a:bodyPr/>
        <a:lstStyle/>
        <a:p>
          <a:r>
            <a:rPr lang="de-DE" dirty="0"/>
            <a:t>Wie ?</a:t>
          </a:r>
        </a:p>
      </dgm:t>
    </dgm:pt>
    <dgm:pt modelId="{DB07F088-B87A-4A2B-9B0B-72E43399C514}" type="parTrans" cxnId="{0397CD0E-4349-4471-926C-638362C2EF3F}">
      <dgm:prSet/>
      <dgm:spPr/>
      <dgm:t>
        <a:bodyPr/>
        <a:lstStyle/>
        <a:p>
          <a:endParaRPr lang="de-DE"/>
        </a:p>
      </dgm:t>
    </dgm:pt>
    <dgm:pt modelId="{637E0560-5412-4B76-90F7-6D2B1A56D5B8}" type="sibTrans" cxnId="{0397CD0E-4349-4471-926C-638362C2EF3F}">
      <dgm:prSet/>
      <dgm:spPr/>
      <dgm:t>
        <a:bodyPr/>
        <a:lstStyle/>
        <a:p>
          <a:endParaRPr lang="de-DE"/>
        </a:p>
      </dgm:t>
    </dgm:pt>
    <dgm:pt modelId="{E5D7246C-C6A2-4B3C-84AA-E584EA40CC6C}">
      <dgm:prSet phldrT="[Text]"/>
      <dgm:spPr/>
      <dgm:t>
        <a:bodyPr/>
        <a:lstStyle/>
        <a:p>
          <a:r>
            <a:rPr lang="de-DE" dirty="0"/>
            <a:t>- Mit Clubkarte(Antrag über Beratungsteam)</a:t>
          </a:r>
        </a:p>
        <a:p>
          <a:r>
            <a:rPr lang="de-DE" dirty="0"/>
            <a:t>- Zugang freiwillig ( nach Absprache!) oder nach Aufforderung durch </a:t>
          </a:r>
          <a:r>
            <a:rPr lang="de-DE" dirty="0" err="1"/>
            <a:t>LuL</a:t>
          </a:r>
          <a:endParaRPr lang="de-DE" dirty="0"/>
        </a:p>
        <a:p>
          <a:r>
            <a:rPr lang="de-DE" dirty="0"/>
            <a:t>- Ausnahme: Krisenintervention</a:t>
          </a:r>
        </a:p>
      </dgm:t>
    </dgm:pt>
    <dgm:pt modelId="{0D391D1E-6924-4126-AC73-63F04B8037DB}" type="parTrans" cxnId="{4344574A-497D-4764-9790-37AE40AD6C5B}">
      <dgm:prSet/>
      <dgm:spPr/>
      <dgm:t>
        <a:bodyPr/>
        <a:lstStyle/>
        <a:p>
          <a:endParaRPr lang="de-DE"/>
        </a:p>
      </dgm:t>
    </dgm:pt>
    <dgm:pt modelId="{A104430F-0F7A-4C61-A208-02ECA72CA8BC}" type="sibTrans" cxnId="{4344574A-497D-4764-9790-37AE40AD6C5B}">
      <dgm:prSet/>
      <dgm:spPr/>
      <dgm:t>
        <a:bodyPr/>
        <a:lstStyle/>
        <a:p>
          <a:endParaRPr lang="de-DE"/>
        </a:p>
      </dgm:t>
    </dgm:pt>
    <dgm:pt modelId="{2FA8A0F9-B31A-4740-ABFE-14D6B66B4382}">
      <dgm:prSet phldrT="[Text]"/>
      <dgm:spPr/>
      <dgm:t>
        <a:bodyPr/>
        <a:lstStyle/>
        <a:p>
          <a:r>
            <a:rPr lang="de-DE" dirty="0"/>
            <a:t>Raum 211 / 7.40Uhr – 13.00Uhr</a:t>
          </a:r>
        </a:p>
      </dgm:t>
    </dgm:pt>
    <dgm:pt modelId="{1E101423-C75C-4ADC-9A73-EDA7F9A54360}" type="sibTrans" cxnId="{848BB195-4F31-41E3-8287-7D8BE4277E2C}">
      <dgm:prSet/>
      <dgm:spPr/>
      <dgm:t>
        <a:bodyPr/>
        <a:lstStyle/>
        <a:p>
          <a:endParaRPr lang="de-DE"/>
        </a:p>
      </dgm:t>
    </dgm:pt>
    <dgm:pt modelId="{C9596B37-A3DA-49CE-A366-C05092C7051A}" type="parTrans" cxnId="{848BB195-4F31-41E3-8287-7D8BE4277E2C}">
      <dgm:prSet/>
      <dgm:spPr/>
      <dgm:t>
        <a:bodyPr/>
        <a:lstStyle/>
        <a:p>
          <a:endParaRPr lang="de-DE"/>
        </a:p>
      </dgm:t>
    </dgm:pt>
    <dgm:pt modelId="{12BCD98A-9B5A-4EF2-A717-F2DF2A1E19B2}" type="pres">
      <dgm:prSet presAssocID="{599EF3BB-A03E-4942-B9F3-8CC7837B7A0A}" presName="Name0" presStyleCnt="0">
        <dgm:presLayoutVars>
          <dgm:chMax/>
          <dgm:chPref/>
          <dgm:dir/>
        </dgm:presLayoutVars>
      </dgm:prSet>
      <dgm:spPr/>
    </dgm:pt>
    <dgm:pt modelId="{E223CFB7-FE12-4598-AAF7-0C767CEFDCDC}" type="pres">
      <dgm:prSet presAssocID="{DF0A7A8F-6421-4BE3-9A0E-0A59C485E189}" presName="parenttextcomposite" presStyleCnt="0"/>
      <dgm:spPr/>
    </dgm:pt>
    <dgm:pt modelId="{940FFB3C-E0D1-4B34-9722-13660F5F3E05}" type="pres">
      <dgm:prSet presAssocID="{DF0A7A8F-6421-4BE3-9A0E-0A59C485E189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FF75BFE6-B0B8-4E91-90A8-DBE1D6BEB052}" type="pres">
      <dgm:prSet presAssocID="{DF0A7A8F-6421-4BE3-9A0E-0A59C485E189}" presName="composite" presStyleCnt="0"/>
      <dgm:spPr/>
    </dgm:pt>
    <dgm:pt modelId="{25C27E28-E9B3-40F2-B526-8BE29E600C17}" type="pres">
      <dgm:prSet presAssocID="{DF0A7A8F-6421-4BE3-9A0E-0A59C485E189}" presName="chevron1" presStyleLbl="alignNode1" presStyleIdx="0" presStyleCnt="21"/>
      <dgm:spPr/>
    </dgm:pt>
    <dgm:pt modelId="{1C4B2693-1C4F-45C0-9CE5-2BD01609EFA6}" type="pres">
      <dgm:prSet presAssocID="{DF0A7A8F-6421-4BE3-9A0E-0A59C485E189}" presName="chevron2" presStyleLbl="alignNode1" presStyleIdx="1" presStyleCnt="21"/>
      <dgm:spPr/>
    </dgm:pt>
    <dgm:pt modelId="{1A18D0E9-3E95-41C3-B1F1-AEF5229AA483}" type="pres">
      <dgm:prSet presAssocID="{DF0A7A8F-6421-4BE3-9A0E-0A59C485E189}" presName="chevron3" presStyleLbl="alignNode1" presStyleIdx="2" presStyleCnt="21"/>
      <dgm:spPr/>
    </dgm:pt>
    <dgm:pt modelId="{761E9E60-34A5-4776-8A79-47025BB308B3}" type="pres">
      <dgm:prSet presAssocID="{DF0A7A8F-6421-4BE3-9A0E-0A59C485E189}" presName="chevron4" presStyleLbl="alignNode1" presStyleIdx="3" presStyleCnt="21"/>
      <dgm:spPr/>
    </dgm:pt>
    <dgm:pt modelId="{FD162FBB-AF65-4DFD-9806-AC9F12240AF6}" type="pres">
      <dgm:prSet presAssocID="{DF0A7A8F-6421-4BE3-9A0E-0A59C485E189}" presName="chevron5" presStyleLbl="alignNode1" presStyleIdx="4" presStyleCnt="21"/>
      <dgm:spPr/>
    </dgm:pt>
    <dgm:pt modelId="{786B95FD-4286-4697-9A0C-469F912EE52E}" type="pres">
      <dgm:prSet presAssocID="{DF0A7A8F-6421-4BE3-9A0E-0A59C485E189}" presName="chevron6" presStyleLbl="alignNode1" presStyleIdx="5" presStyleCnt="21"/>
      <dgm:spPr/>
    </dgm:pt>
    <dgm:pt modelId="{43A276D7-F585-4E77-BD8A-B884F3B456D5}" type="pres">
      <dgm:prSet presAssocID="{DF0A7A8F-6421-4BE3-9A0E-0A59C485E189}" presName="chevron7" presStyleLbl="alignNode1" presStyleIdx="6" presStyleCnt="21"/>
      <dgm:spPr/>
    </dgm:pt>
    <dgm:pt modelId="{FE49460E-FDA9-4ED8-84B4-00C67AC546D6}" type="pres">
      <dgm:prSet presAssocID="{DF0A7A8F-6421-4BE3-9A0E-0A59C485E189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8C59B6A3-B045-4398-B2C4-BC48C4DB0E5B}" type="pres">
      <dgm:prSet presAssocID="{9EB47CAA-05BB-4247-AEC6-5751BE29E25C}" presName="sibTrans" presStyleCnt="0"/>
      <dgm:spPr/>
    </dgm:pt>
    <dgm:pt modelId="{ED0BBDD4-953E-48AA-9E56-ECB488CFD919}" type="pres">
      <dgm:prSet presAssocID="{C2D19958-EE68-41F4-B622-EE4A243FA212}" presName="parenttextcomposite" presStyleCnt="0"/>
      <dgm:spPr/>
    </dgm:pt>
    <dgm:pt modelId="{C83A0214-3032-48AF-B0E1-1B849F4CA044}" type="pres">
      <dgm:prSet presAssocID="{C2D19958-EE68-41F4-B622-EE4A243FA212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8D43CCE7-2B8D-4989-B5E1-8572DAE7909F}" type="pres">
      <dgm:prSet presAssocID="{C2D19958-EE68-41F4-B622-EE4A243FA212}" presName="composite" presStyleCnt="0"/>
      <dgm:spPr/>
    </dgm:pt>
    <dgm:pt modelId="{4D7BF92A-BECB-4407-8999-DE8A12A2C0AB}" type="pres">
      <dgm:prSet presAssocID="{C2D19958-EE68-41F4-B622-EE4A243FA212}" presName="chevron1" presStyleLbl="alignNode1" presStyleIdx="7" presStyleCnt="21"/>
      <dgm:spPr/>
    </dgm:pt>
    <dgm:pt modelId="{99DA2C57-2170-4C9D-9E78-BE77DEB1130E}" type="pres">
      <dgm:prSet presAssocID="{C2D19958-EE68-41F4-B622-EE4A243FA212}" presName="chevron2" presStyleLbl="alignNode1" presStyleIdx="8" presStyleCnt="21"/>
      <dgm:spPr/>
    </dgm:pt>
    <dgm:pt modelId="{B6590985-4C0A-4D2F-8ABB-68450BD72C44}" type="pres">
      <dgm:prSet presAssocID="{C2D19958-EE68-41F4-B622-EE4A243FA212}" presName="chevron3" presStyleLbl="alignNode1" presStyleIdx="9" presStyleCnt="21"/>
      <dgm:spPr/>
    </dgm:pt>
    <dgm:pt modelId="{879CEB36-DB6D-4A07-9C17-6A63ADC87C5F}" type="pres">
      <dgm:prSet presAssocID="{C2D19958-EE68-41F4-B622-EE4A243FA212}" presName="chevron4" presStyleLbl="alignNode1" presStyleIdx="10" presStyleCnt="21"/>
      <dgm:spPr/>
    </dgm:pt>
    <dgm:pt modelId="{640AB99E-7C20-4485-AC88-23F96366FC98}" type="pres">
      <dgm:prSet presAssocID="{C2D19958-EE68-41F4-B622-EE4A243FA212}" presName="chevron5" presStyleLbl="alignNode1" presStyleIdx="11" presStyleCnt="21"/>
      <dgm:spPr/>
    </dgm:pt>
    <dgm:pt modelId="{A4D8D94F-6E2D-4CB5-ADBA-08D0106BD585}" type="pres">
      <dgm:prSet presAssocID="{C2D19958-EE68-41F4-B622-EE4A243FA212}" presName="chevron6" presStyleLbl="alignNode1" presStyleIdx="12" presStyleCnt="21"/>
      <dgm:spPr/>
    </dgm:pt>
    <dgm:pt modelId="{29939804-E52D-4869-B100-BBF0FFCFA501}" type="pres">
      <dgm:prSet presAssocID="{C2D19958-EE68-41F4-B622-EE4A243FA212}" presName="chevron7" presStyleLbl="alignNode1" presStyleIdx="13" presStyleCnt="21"/>
      <dgm:spPr/>
    </dgm:pt>
    <dgm:pt modelId="{7A6F4860-1B6A-4B17-8418-57D980210378}" type="pres">
      <dgm:prSet presAssocID="{C2D19958-EE68-41F4-B622-EE4A243FA212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27AF20D5-8A98-4E2C-AFDA-E44FA3F86722}" type="pres">
      <dgm:prSet presAssocID="{CE8D2DAC-EEA3-487A-B659-62AF92D4A832}" presName="sibTrans" presStyleCnt="0"/>
      <dgm:spPr/>
    </dgm:pt>
    <dgm:pt modelId="{5BA92432-DDCD-497C-AEC5-E1CA64733CE0}" type="pres">
      <dgm:prSet presAssocID="{08C1F1E6-DC7B-4225-B67A-49D2A8DFC3FE}" presName="parenttextcomposite" presStyleCnt="0"/>
      <dgm:spPr/>
    </dgm:pt>
    <dgm:pt modelId="{542EF3CE-4154-4819-9149-25F39A25D12A}" type="pres">
      <dgm:prSet presAssocID="{08C1F1E6-DC7B-4225-B67A-49D2A8DFC3FE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B8AAB4A1-C598-4624-B5D6-7AEE23425259}" type="pres">
      <dgm:prSet presAssocID="{08C1F1E6-DC7B-4225-B67A-49D2A8DFC3FE}" presName="composite" presStyleCnt="0"/>
      <dgm:spPr/>
    </dgm:pt>
    <dgm:pt modelId="{11270FC0-0936-4ED9-AC3A-F47AFD42E1BA}" type="pres">
      <dgm:prSet presAssocID="{08C1F1E6-DC7B-4225-B67A-49D2A8DFC3FE}" presName="chevron1" presStyleLbl="alignNode1" presStyleIdx="14" presStyleCnt="21"/>
      <dgm:spPr/>
    </dgm:pt>
    <dgm:pt modelId="{05A2C4F2-25F6-4A46-AA8E-61FC4136DE24}" type="pres">
      <dgm:prSet presAssocID="{08C1F1E6-DC7B-4225-B67A-49D2A8DFC3FE}" presName="chevron2" presStyleLbl="alignNode1" presStyleIdx="15" presStyleCnt="21"/>
      <dgm:spPr/>
    </dgm:pt>
    <dgm:pt modelId="{2E59C190-5C2C-461B-9EA1-621BD7B174B4}" type="pres">
      <dgm:prSet presAssocID="{08C1F1E6-DC7B-4225-B67A-49D2A8DFC3FE}" presName="chevron3" presStyleLbl="alignNode1" presStyleIdx="16" presStyleCnt="21"/>
      <dgm:spPr/>
    </dgm:pt>
    <dgm:pt modelId="{BF750F4F-14AE-497B-8756-06991753AC4A}" type="pres">
      <dgm:prSet presAssocID="{08C1F1E6-DC7B-4225-B67A-49D2A8DFC3FE}" presName="chevron4" presStyleLbl="alignNode1" presStyleIdx="17" presStyleCnt="21"/>
      <dgm:spPr/>
    </dgm:pt>
    <dgm:pt modelId="{4693708D-51FD-4188-A3A6-3664FEA4D693}" type="pres">
      <dgm:prSet presAssocID="{08C1F1E6-DC7B-4225-B67A-49D2A8DFC3FE}" presName="chevron5" presStyleLbl="alignNode1" presStyleIdx="18" presStyleCnt="21"/>
      <dgm:spPr/>
    </dgm:pt>
    <dgm:pt modelId="{B5D86306-C1AE-4E58-B682-796ABC97035E}" type="pres">
      <dgm:prSet presAssocID="{08C1F1E6-DC7B-4225-B67A-49D2A8DFC3FE}" presName="chevron6" presStyleLbl="alignNode1" presStyleIdx="19" presStyleCnt="21"/>
      <dgm:spPr/>
    </dgm:pt>
    <dgm:pt modelId="{39EA4F31-AD75-4200-AD7B-D8C278540BBE}" type="pres">
      <dgm:prSet presAssocID="{08C1F1E6-DC7B-4225-B67A-49D2A8DFC3FE}" presName="chevron7" presStyleLbl="alignNode1" presStyleIdx="20" presStyleCnt="21"/>
      <dgm:spPr/>
    </dgm:pt>
    <dgm:pt modelId="{370AA75B-6E11-4EBC-B019-09E1724AD623}" type="pres">
      <dgm:prSet presAssocID="{08C1F1E6-DC7B-4225-B67A-49D2A8DFC3FE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E62CA502-EF8B-47EF-9C7D-805B057DDA77}" type="presOf" srcId="{08C1F1E6-DC7B-4225-B67A-49D2A8DFC3FE}" destId="{542EF3CE-4154-4819-9149-25F39A25D12A}" srcOrd="0" destOrd="0" presId="urn:microsoft.com/office/officeart/2008/layout/VerticalAccentList"/>
    <dgm:cxn modelId="{0397CD0E-4349-4471-926C-638362C2EF3F}" srcId="{599EF3BB-A03E-4942-B9F3-8CC7837B7A0A}" destId="{08C1F1E6-DC7B-4225-B67A-49D2A8DFC3FE}" srcOrd="2" destOrd="0" parTransId="{DB07F088-B87A-4A2B-9B0B-72E43399C514}" sibTransId="{637E0560-5412-4B76-90F7-6D2B1A56D5B8}"/>
    <dgm:cxn modelId="{889C8D19-9747-471C-A7FF-962788766179}" type="presOf" srcId="{2FA8A0F9-B31A-4740-ABFE-14D6B66B4382}" destId="{FE49460E-FDA9-4ED8-84B4-00C67AC546D6}" srcOrd="0" destOrd="0" presId="urn:microsoft.com/office/officeart/2008/layout/VerticalAccentList"/>
    <dgm:cxn modelId="{8659D339-8A70-4FDE-A86B-F139F78409CB}" type="presOf" srcId="{E3DEDD55-2DC7-4038-88BB-85F4BA9E9CA6}" destId="{7A6F4860-1B6A-4B17-8418-57D980210378}" srcOrd="0" destOrd="0" presId="urn:microsoft.com/office/officeart/2008/layout/VerticalAccentList"/>
    <dgm:cxn modelId="{4344574A-497D-4764-9790-37AE40AD6C5B}" srcId="{08C1F1E6-DC7B-4225-B67A-49D2A8DFC3FE}" destId="{E5D7246C-C6A2-4B3C-84AA-E584EA40CC6C}" srcOrd="0" destOrd="0" parTransId="{0D391D1E-6924-4126-AC73-63F04B8037DB}" sibTransId="{A104430F-0F7A-4C61-A208-02ECA72CA8BC}"/>
    <dgm:cxn modelId="{7A67DF6E-6BA2-4833-BF9F-574F1422042D}" srcId="{599EF3BB-A03E-4942-B9F3-8CC7837B7A0A}" destId="{C2D19958-EE68-41F4-B622-EE4A243FA212}" srcOrd="1" destOrd="0" parTransId="{029147D8-B9F1-40EF-B875-F92D787DE5E8}" sibTransId="{CE8D2DAC-EEA3-487A-B659-62AF92D4A832}"/>
    <dgm:cxn modelId="{85C0E776-ED84-41B4-93FE-20D367048791}" srcId="{599EF3BB-A03E-4942-B9F3-8CC7837B7A0A}" destId="{DF0A7A8F-6421-4BE3-9A0E-0A59C485E189}" srcOrd="0" destOrd="0" parTransId="{73A86E53-7201-4A0F-B4BE-9D97B034C4E7}" sibTransId="{9EB47CAA-05BB-4247-AEC6-5751BE29E25C}"/>
    <dgm:cxn modelId="{04736F57-1356-457F-9CD2-9A3CF65BC403}" type="presOf" srcId="{E5D7246C-C6A2-4B3C-84AA-E584EA40CC6C}" destId="{370AA75B-6E11-4EBC-B019-09E1724AD623}" srcOrd="0" destOrd="0" presId="urn:microsoft.com/office/officeart/2008/layout/VerticalAccentList"/>
    <dgm:cxn modelId="{EFCBBD77-71A4-491D-81B7-997DE238B863}" type="presOf" srcId="{DF0A7A8F-6421-4BE3-9A0E-0A59C485E189}" destId="{940FFB3C-E0D1-4B34-9722-13660F5F3E05}" srcOrd="0" destOrd="0" presId="urn:microsoft.com/office/officeart/2008/layout/VerticalAccentList"/>
    <dgm:cxn modelId="{603D6E87-BEED-4593-A60C-D6AE210FBA89}" srcId="{C2D19958-EE68-41F4-B622-EE4A243FA212}" destId="{E3DEDD55-2DC7-4038-88BB-85F4BA9E9CA6}" srcOrd="0" destOrd="0" parTransId="{4E511DA3-E54C-4BF4-BDB1-620AA7FC797B}" sibTransId="{E105E25E-572C-4AC6-BA61-55F8906964CD}"/>
    <dgm:cxn modelId="{848BB195-4F31-41E3-8287-7D8BE4277E2C}" srcId="{DF0A7A8F-6421-4BE3-9A0E-0A59C485E189}" destId="{2FA8A0F9-B31A-4740-ABFE-14D6B66B4382}" srcOrd="0" destOrd="0" parTransId="{C9596B37-A3DA-49CE-A366-C05092C7051A}" sibTransId="{1E101423-C75C-4ADC-9A73-EDA7F9A54360}"/>
    <dgm:cxn modelId="{1BD508CD-99DD-4A2F-A157-CBA40BE70854}" type="presOf" srcId="{599EF3BB-A03E-4942-B9F3-8CC7837B7A0A}" destId="{12BCD98A-9B5A-4EF2-A717-F2DF2A1E19B2}" srcOrd="0" destOrd="0" presId="urn:microsoft.com/office/officeart/2008/layout/VerticalAccentList"/>
    <dgm:cxn modelId="{AAF889D3-2554-446A-B3DE-9617F879F887}" type="presOf" srcId="{C2D19958-EE68-41F4-B622-EE4A243FA212}" destId="{C83A0214-3032-48AF-B0E1-1B849F4CA044}" srcOrd="0" destOrd="0" presId="urn:microsoft.com/office/officeart/2008/layout/VerticalAccentList"/>
    <dgm:cxn modelId="{D0F0255D-9941-416A-B86E-4FC07FDF5B5A}" type="presParOf" srcId="{12BCD98A-9B5A-4EF2-A717-F2DF2A1E19B2}" destId="{E223CFB7-FE12-4598-AAF7-0C767CEFDCDC}" srcOrd="0" destOrd="0" presId="urn:microsoft.com/office/officeart/2008/layout/VerticalAccentList"/>
    <dgm:cxn modelId="{AA62CF62-6CF5-47E1-8C3A-80DD951B2BE0}" type="presParOf" srcId="{E223CFB7-FE12-4598-AAF7-0C767CEFDCDC}" destId="{940FFB3C-E0D1-4B34-9722-13660F5F3E05}" srcOrd="0" destOrd="0" presId="urn:microsoft.com/office/officeart/2008/layout/VerticalAccentList"/>
    <dgm:cxn modelId="{CE91D9BC-9760-4CB2-A8ED-1988C1AD50C1}" type="presParOf" srcId="{12BCD98A-9B5A-4EF2-A717-F2DF2A1E19B2}" destId="{FF75BFE6-B0B8-4E91-90A8-DBE1D6BEB052}" srcOrd="1" destOrd="0" presId="urn:microsoft.com/office/officeart/2008/layout/VerticalAccentList"/>
    <dgm:cxn modelId="{CE251673-CF6C-49E2-B121-ADFAD7F52F3A}" type="presParOf" srcId="{FF75BFE6-B0B8-4E91-90A8-DBE1D6BEB052}" destId="{25C27E28-E9B3-40F2-B526-8BE29E600C17}" srcOrd="0" destOrd="0" presId="urn:microsoft.com/office/officeart/2008/layout/VerticalAccentList"/>
    <dgm:cxn modelId="{9916F67F-C1E1-4C08-8696-351279ACE37D}" type="presParOf" srcId="{FF75BFE6-B0B8-4E91-90A8-DBE1D6BEB052}" destId="{1C4B2693-1C4F-45C0-9CE5-2BD01609EFA6}" srcOrd="1" destOrd="0" presId="urn:microsoft.com/office/officeart/2008/layout/VerticalAccentList"/>
    <dgm:cxn modelId="{7F2F5F69-496E-421F-A302-10C90D450383}" type="presParOf" srcId="{FF75BFE6-B0B8-4E91-90A8-DBE1D6BEB052}" destId="{1A18D0E9-3E95-41C3-B1F1-AEF5229AA483}" srcOrd="2" destOrd="0" presId="urn:microsoft.com/office/officeart/2008/layout/VerticalAccentList"/>
    <dgm:cxn modelId="{07686D2B-54DF-4AAF-84BF-46BCC8904D76}" type="presParOf" srcId="{FF75BFE6-B0B8-4E91-90A8-DBE1D6BEB052}" destId="{761E9E60-34A5-4776-8A79-47025BB308B3}" srcOrd="3" destOrd="0" presId="urn:microsoft.com/office/officeart/2008/layout/VerticalAccentList"/>
    <dgm:cxn modelId="{1DF21032-8D72-4EEF-83CB-F93DAD1F9BEF}" type="presParOf" srcId="{FF75BFE6-B0B8-4E91-90A8-DBE1D6BEB052}" destId="{FD162FBB-AF65-4DFD-9806-AC9F12240AF6}" srcOrd="4" destOrd="0" presId="urn:microsoft.com/office/officeart/2008/layout/VerticalAccentList"/>
    <dgm:cxn modelId="{821DF55C-8BA0-41F2-AEAC-B20F725D32FD}" type="presParOf" srcId="{FF75BFE6-B0B8-4E91-90A8-DBE1D6BEB052}" destId="{786B95FD-4286-4697-9A0C-469F912EE52E}" srcOrd="5" destOrd="0" presId="urn:microsoft.com/office/officeart/2008/layout/VerticalAccentList"/>
    <dgm:cxn modelId="{44221AB0-120D-4E2C-9EF0-5D53FFE99D56}" type="presParOf" srcId="{FF75BFE6-B0B8-4E91-90A8-DBE1D6BEB052}" destId="{43A276D7-F585-4E77-BD8A-B884F3B456D5}" srcOrd="6" destOrd="0" presId="urn:microsoft.com/office/officeart/2008/layout/VerticalAccentList"/>
    <dgm:cxn modelId="{35A3DE6A-D9B5-4051-A683-C431F20DDF71}" type="presParOf" srcId="{FF75BFE6-B0B8-4E91-90A8-DBE1D6BEB052}" destId="{FE49460E-FDA9-4ED8-84B4-00C67AC546D6}" srcOrd="7" destOrd="0" presId="urn:microsoft.com/office/officeart/2008/layout/VerticalAccentList"/>
    <dgm:cxn modelId="{F2D9AF3B-A020-474A-B92A-5C145394EB19}" type="presParOf" srcId="{12BCD98A-9B5A-4EF2-A717-F2DF2A1E19B2}" destId="{8C59B6A3-B045-4398-B2C4-BC48C4DB0E5B}" srcOrd="2" destOrd="0" presId="urn:microsoft.com/office/officeart/2008/layout/VerticalAccentList"/>
    <dgm:cxn modelId="{4988AEAD-5FB3-4D4F-8FCC-6329C5FA2585}" type="presParOf" srcId="{12BCD98A-9B5A-4EF2-A717-F2DF2A1E19B2}" destId="{ED0BBDD4-953E-48AA-9E56-ECB488CFD919}" srcOrd="3" destOrd="0" presId="urn:microsoft.com/office/officeart/2008/layout/VerticalAccentList"/>
    <dgm:cxn modelId="{D007F07C-3C06-4DA5-993E-93399DE4BAB9}" type="presParOf" srcId="{ED0BBDD4-953E-48AA-9E56-ECB488CFD919}" destId="{C83A0214-3032-48AF-B0E1-1B849F4CA044}" srcOrd="0" destOrd="0" presId="urn:microsoft.com/office/officeart/2008/layout/VerticalAccentList"/>
    <dgm:cxn modelId="{1D203291-6BA2-465D-A99B-DAC06E195515}" type="presParOf" srcId="{12BCD98A-9B5A-4EF2-A717-F2DF2A1E19B2}" destId="{8D43CCE7-2B8D-4989-B5E1-8572DAE7909F}" srcOrd="4" destOrd="0" presId="urn:microsoft.com/office/officeart/2008/layout/VerticalAccentList"/>
    <dgm:cxn modelId="{F7624759-A513-4733-9FC3-0553FBE2D5D5}" type="presParOf" srcId="{8D43CCE7-2B8D-4989-B5E1-8572DAE7909F}" destId="{4D7BF92A-BECB-4407-8999-DE8A12A2C0AB}" srcOrd="0" destOrd="0" presId="urn:microsoft.com/office/officeart/2008/layout/VerticalAccentList"/>
    <dgm:cxn modelId="{A31FA4DE-44FB-4D59-B9A6-536CB53763AD}" type="presParOf" srcId="{8D43CCE7-2B8D-4989-B5E1-8572DAE7909F}" destId="{99DA2C57-2170-4C9D-9E78-BE77DEB1130E}" srcOrd="1" destOrd="0" presId="urn:microsoft.com/office/officeart/2008/layout/VerticalAccentList"/>
    <dgm:cxn modelId="{3608D61D-F365-4EDC-B342-1DF47197CB46}" type="presParOf" srcId="{8D43CCE7-2B8D-4989-B5E1-8572DAE7909F}" destId="{B6590985-4C0A-4D2F-8ABB-68450BD72C44}" srcOrd="2" destOrd="0" presId="urn:microsoft.com/office/officeart/2008/layout/VerticalAccentList"/>
    <dgm:cxn modelId="{14D28E01-8D92-4169-9944-EE8658C3552B}" type="presParOf" srcId="{8D43CCE7-2B8D-4989-B5E1-8572DAE7909F}" destId="{879CEB36-DB6D-4A07-9C17-6A63ADC87C5F}" srcOrd="3" destOrd="0" presId="urn:microsoft.com/office/officeart/2008/layout/VerticalAccentList"/>
    <dgm:cxn modelId="{27784EE4-8440-4FCA-B49F-1F07B125F334}" type="presParOf" srcId="{8D43CCE7-2B8D-4989-B5E1-8572DAE7909F}" destId="{640AB99E-7C20-4485-AC88-23F96366FC98}" srcOrd="4" destOrd="0" presId="urn:microsoft.com/office/officeart/2008/layout/VerticalAccentList"/>
    <dgm:cxn modelId="{117123AD-FD60-4CD7-8803-0123D8F5095B}" type="presParOf" srcId="{8D43CCE7-2B8D-4989-B5E1-8572DAE7909F}" destId="{A4D8D94F-6E2D-4CB5-ADBA-08D0106BD585}" srcOrd="5" destOrd="0" presId="urn:microsoft.com/office/officeart/2008/layout/VerticalAccentList"/>
    <dgm:cxn modelId="{58789629-1677-4FD9-B573-1C47F8B768FC}" type="presParOf" srcId="{8D43CCE7-2B8D-4989-B5E1-8572DAE7909F}" destId="{29939804-E52D-4869-B100-BBF0FFCFA501}" srcOrd="6" destOrd="0" presId="urn:microsoft.com/office/officeart/2008/layout/VerticalAccentList"/>
    <dgm:cxn modelId="{D9B7A62F-939B-40C7-873C-4B5BD63EAC94}" type="presParOf" srcId="{8D43CCE7-2B8D-4989-B5E1-8572DAE7909F}" destId="{7A6F4860-1B6A-4B17-8418-57D980210378}" srcOrd="7" destOrd="0" presId="urn:microsoft.com/office/officeart/2008/layout/VerticalAccentList"/>
    <dgm:cxn modelId="{23B56921-FDF7-4FAF-AC5D-6CC0E7D6FEAA}" type="presParOf" srcId="{12BCD98A-9B5A-4EF2-A717-F2DF2A1E19B2}" destId="{27AF20D5-8A98-4E2C-AFDA-E44FA3F86722}" srcOrd="5" destOrd="0" presId="urn:microsoft.com/office/officeart/2008/layout/VerticalAccentList"/>
    <dgm:cxn modelId="{7AD9CEDE-0BCC-45C4-AD9E-05D56A7480D9}" type="presParOf" srcId="{12BCD98A-9B5A-4EF2-A717-F2DF2A1E19B2}" destId="{5BA92432-DDCD-497C-AEC5-E1CA64733CE0}" srcOrd="6" destOrd="0" presId="urn:microsoft.com/office/officeart/2008/layout/VerticalAccentList"/>
    <dgm:cxn modelId="{99892E32-B908-475D-B3B4-82DA51D3B60D}" type="presParOf" srcId="{5BA92432-DDCD-497C-AEC5-E1CA64733CE0}" destId="{542EF3CE-4154-4819-9149-25F39A25D12A}" srcOrd="0" destOrd="0" presId="urn:microsoft.com/office/officeart/2008/layout/VerticalAccentList"/>
    <dgm:cxn modelId="{EC9805C9-8E85-4C11-A416-0E8ACC8DB68A}" type="presParOf" srcId="{12BCD98A-9B5A-4EF2-A717-F2DF2A1E19B2}" destId="{B8AAB4A1-C598-4624-B5D6-7AEE23425259}" srcOrd="7" destOrd="0" presId="urn:microsoft.com/office/officeart/2008/layout/VerticalAccentList"/>
    <dgm:cxn modelId="{B7772650-5142-4B65-84ED-4DB70C7CCB4F}" type="presParOf" srcId="{B8AAB4A1-C598-4624-B5D6-7AEE23425259}" destId="{11270FC0-0936-4ED9-AC3A-F47AFD42E1BA}" srcOrd="0" destOrd="0" presId="urn:microsoft.com/office/officeart/2008/layout/VerticalAccentList"/>
    <dgm:cxn modelId="{157CAA73-E3E2-4903-A09C-C07EE703DA92}" type="presParOf" srcId="{B8AAB4A1-C598-4624-B5D6-7AEE23425259}" destId="{05A2C4F2-25F6-4A46-AA8E-61FC4136DE24}" srcOrd="1" destOrd="0" presId="urn:microsoft.com/office/officeart/2008/layout/VerticalAccentList"/>
    <dgm:cxn modelId="{A2634163-B890-4EBB-98E6-4303DD1E1DF0}" type="presParOf" srcId="{B8AAB4A1-C598-4624-B5D6-7AEE23425259}" destId="{2E59C190-5C2C-461B-9EA1-621BD7B174B4}" srcOrd="2" destOrd="0" presId="urn:microsoft.com/office/officeart/2008/layout/VerticalAccentList"/>
    <dgm:cxn modelId="{0273F27A-280F-43A4-BAAD-E542E1AFAAB7}" type="presParOf" srcId="{B8AAB4A1-C598-4624-B5D6-7AEE23425259}" destId="{BF750F4F-14AE-497B-8756-06991753AC4A}" srcOrd="3" destOrd="0" presId="urn:microsoft.com/office/officeart/2008/layout/VerticalAccentList"/>
    <dgm:cxn modelId="{72961FF6-CC5D-442A-AF45-B45C3DA57F7D}" type="presParOf" srcId="{B8AAB4A1-C598-4624-B5D6-7AEE23425259}" destId="{4693708D-51FD-4188-A3A6-3664FEA4D693}" srcOrd="4" destOrd="0" presId="urn:microsoft.com/office/officeart/2008/layout/VerticalAccentList"/>
    <dgm:cxn modelId="{85072AF9-69AB-4E73-8FC7-77FC43D8CC3A}" type="presParOf" srcId="{B8AAB4A1-C598-4624-B5D6-7AEE23425259}" destId="{B5D86306-C1AE-4E58-B682-796ABC97035E}" srcOrd="5" destOrd="0" presId="urn:microsoft.com/office/officeart/2008/layout/VerticalAccentList"/>
    <dgm:cxn modelId="{DF07B4EC-197B-447C-9D7A-D8BCEC43F341}" type="presParOf" srcId="{B8AAB4A1-C598-4624-B5D6-7AEE23425259}" destId="{39EA4F31-AD75-4200-AD7B-D8C278540BBE}" srcOrd="6" destOrd="0" presId="urn:microsoft.com/office/officeart/2008/layout/VerticalAccentList"/>
    <dgm:cxn modelId="{D81C0FF3-092B-476F-92E4-0BFB47E93DEE}" type="presParOf" srcId="{B8AAB4A1-C598-4624-B5D6-7AEE23425259}" destId="{370AA75B-6E11-4EBC-B019-09E1724AD623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EE980-F7B4-4E33-AC44-35EF5BC57E4B}">
      <dsp:nvSpPr>
        <dsp:cNvPr id="0" name=""/>
        <dsp:cNvSpPr/>
      </dsp:nvSpPr>
      <dsp:spPr>
        <a:xfrm>
          <a:off x="3246437" y="534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Time Out / Krisenintervention</a:t>
          </a:r>
        </a:p>
      </dsp:txBody>
      <dsp:txXfrm>
        <a:off x="3485895" y="239992"/>
        <a:ext cx="1156208" cy="1156208"/>
      </dsp:txXfrm>
    </dsp:sp>
    <dsp:sp modelId="{B7A39C6F-2B6E-4E25-BFFB-CC78F296A0CF}">
      <dsp:nvSpPr>
        <dsp:cNvPr id="0" name=""/>
        <dsp:cNvSpPr/>
      </dsp:nvSpPr>
      <dsp:spPr>
        <a:xfrm rot="2160000">
          <a:off x="4830234" y="1257302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>
        <a:off x="4842728" y="1329221"/>
        <a:ext cx="305286" cy="331112"/>
      </dsp:txXfrm>
    </dsp:sp>
    <dsp:sp modelId="{B115E3E9-AB12-4CA9-98AC-65CB952617D4}">
      <dsp:nvSpPr>
        <dsp:cNvPr id="0" name=""/>
        <dsp:cNvSpPr/>
      </dsp:nvSpPr>
      <dsp:spPr>
        <a:xfrm>
          <a:off x="5235001" y="1445310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Beratung und Erarbeitung von lösungsorientierten Strategien</a:t>
          </a:r>
        </a:p>
      </dsp:txBody>
      <dsp:txXfrm>
        <a:off x="5474459" y="1684768"/>
        <a:ext cx="1156208" cy="1156208"/>
      </dsp:txXfrm>
    </dsp:sp>
    <dsp:sp modelId="{67403AB6-CA73-4CB4-AD65-EB1CB51811B2}">
      <dsp:nvSpPr>
        <dsp:cNvPr id="0" name=""/>
        <dsp:cNvSpPr/>
      </dsp:nvSpPr>
      <dsp:spPr>
        <a:xfrm rot="6480000">
          <a:off x="5458534" y="3144055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 rot="10800000">
        <a:off x="5544168" y="3192209"/>
        <a:ext cx="305286" cy="331112"/>
      </dsp:txXfrm>
    </dsp:sp>
    <dsp:sp modelId="{E8442EDA-55D0-44B4-9D11-372EEEACE546}">
      <dsp:nvSpPr>
        <dsp:cNvPr id="0" name=""/>
        <dsp:cNvSpPr/>
      </dsp:nvSpPr>
      <dsp:spPr>
        <a:xfrm>
          <a:off x="4475437" y="3783007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Individuelle/ pädagogische Förderung</a:t>
          </a:r>
        </a:p>
      </dsp:txBody>
      <dsp:txXfrm>
        <a:off x="4714895" y="4022465"/>
        <a:ext cx="1156208" cy="1156208"/>
      </dsp:txXfrm>
    </dsp:sp>
    <dsp:sp modelId="{E8B03F93-D599-4BD7-9C86-29573C075EF5}">
      <dsp:nvSpPr>
        <dsp:cNvPr id="0" name=""/>
        <dsp:cNvSpPr/>
      </dsp:nvSpPr>
      <dsp:spPr>
        <a:xfrm rot="10800000">
          <a:off x="3858281" y="4324642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 rot="10800000">
        <a:off x="3989118" y="4435013"/>
        <a:ext cx="305286" cy="331112"/>
      </dsp:txXfrm>
    </dsp:sp>
    <dsp:sp modelId="{01805EB9-FC6F-4EBB-955F-BE5EC51595F8}">
      <dsp:nvSpPr>
        <dsp:cNvPr id="0" name=""/>
        <dsp:cNvSpPr/>
      </dsp:nvSpPr>
      <dsp:spPr>
        <a:xfrm>
          <a:off x="2017437" y="3783007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Pausen / Auszeiten </a:t>
          </a:r>
          <a:r>
            <a:rPr lang="de-DE" sz="900" kern="1200"/>
            <a:t>im geschützten </a:t>
          </a:r>
          <a:r>
            <a:rPr lang="de-DE" sz="900" kern="1200" dirty="0"/>
            <a:t>Raum</a:t>
          </a:r>
        </a:p>
      </dsp:txBody>
      <dsp:txXfrm>
        <a:off x="2256895" y="4022465"/>
        <a:ext cx="1156208" cy="1156208"/>
      </dsp:txXfrm>
    </dsp:sp>
    <dsp:sp modelId="{6A106C0F-7F2C-4965-A057-8CA32B234E7F}">
      <dsp:nvSpPr>
        <dsp:cNvPr id="0" name=""/>
        <dsp:cNvSpPr/>
      </dsp:nvSpPr>
      <dsp:spPr>
        <a:xfrm rot="15097946">
          <a:off x="2231389" y="3167583"/>
          <a:ext cx="438870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 rot="10800000">
        <a:off x="2317963" y="3340431"/>
        <a:ext cx="307209" cy="331112"/>
      </dsp:txXfrm>
    </dsp:sp>
    <dsp:sp modelId="{9168D333-BC85-4F78-A299-0CE4A663AA26}">
      <dsp:nvSpPr>
        <dsp:cNvPr id="0" name=""/>
        <dsp:cNvSpPr/>
      </dsp:nvSpPr>
      <dsp:spPr>
        <a:xfrm>
          <a:off x="1241259" y="1445312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Äußere Differenzierung Regelschüler</a:t>
          </a:r>
        </a:p>
      </dsp:txBody>
      <dsp:txXfrm>
        <a:off x="1480717" y="1684770"/>
        <a:ext cx="1156208" cy="1156208"/>
      </dsp:txXfrm>
    </dsp:sp>
    <dsp:sp modelId="{DF9FD42E-D1E5-4A2E-866C-63C86A7A446E}">
      <dsp:nvSpPr>
        <dsp:cNvPr id="0" name=""/>
        <dsp:cNvSpPr/>
      </dsp:nvSpPr>
      <dsp:spPr>
        <a:xfrm rot="19453582">
          <a:off x="2829603" y="1271892"/>
          <a:ext cx="443258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>
        <a:off x="2842147" y="1421131"/>
        <a:ext cx="310281" cy="331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FFB3C-E0D1-4B34-9722-13660F5F3E05}">
      <dsp:nvSpPr>
        <dsp:cNvPr id="0" name=""/>
        <dsp:cNvSpPr/>
      </dsp:nvSpPr>
      <dsp:spPr>
        <a:xfrm>
          <a:off x="661227" y="442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Wo? Wann?</a:t>
          </a:r>
        </a:p>
      </dsp:txBody>
      <dsp:txXfrm>
        <a:off x="661227" y="442"/>
        <a:ext cx="6315075" cy="574097"/>
      </dsp:txXfrm>
    </dsp:sp>
    <dsp:sp modelId="{25C27E28-E9B3-40F2-B526-8BE29E600C17}">
      <dsp:nvSpPr>
        <dsp:cNvPr id="0" name=""/>
        <dsp:cNvSpPr/>
      </dsp:nvSpPr>
      <dsp:spPr>
        <a:xfrm>
          <a:off x="661227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B2693-1C4F-45C0-9CE5-2BD01609EFA6}">
      <dsp:nvSpPr>
        <dsp:cNvPr id="0" name=""/>
        <dsp:cNvSpPr/>
      </dsp:nvSpPr>
      <dsp:spPr>
        <a:xfrm>
          <a:off x="154884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8D0E9-3E95-41C3-B1F1-AEF5229AA483}">
      <dsp:nvSpPr>
        <dsp:cNvPr id="0" name=""/>
        <dsp:cNvSpPr/>
      </dsp:nvSpPr>
      <dsp:spPr>
        <a:xfrm>
          <a:off x="2437166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E9E60-34A5-4776-8A79-47025BB308B3}">
      <dsp:nvSpPr>
        <dsp:cNvPr id="0" name=""/>
        <dsp:cNvSpPr/>
      </dsp:nvSpPr>
      <dsp:spPr>
        <a:xfrm>
          <a:off x="332478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62FBB-AF65-4DFD-9806-AC9F12240AF6}">
      <dsp:nvSpPr>
        <dsp:cNvPr id="0" name=""/>
        <dsp:cNvSpPr/>
      </dsp:nvSpPr>
      <dsp:spPr>
        <a:xfrm>
          <a:off x="421310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B95FD-4286-4697-9A0C-469F912EE52E}">
      <dsp:nvSpPr>
        <dsp:cNvPr id="0" name=""/>
        <dsp:cNvSpPr/>
      </dsp:nvSpPr>
      <dsp:spPr>
        <a:xfrm>
          <a:off x="5100724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276D7-F585-4E77-BD8A-B884F3B456D5}">
      <dsp:nvSpPr>
        <dsp:cNvPr id="0" name=""/>
        <dsp:cNvSpPr/>
      </dsp:nvSpPr>
      <dsp:spPr>
        <a:xfrm>
          <a:off x="598904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9460E-FDA9-4ED8-84B4-00C67AC546D6}">
      <dsp:nvSpPr>
        <dsp:cNvPr id="0" name=""/>
        <dsp:cNvSpPr/>
      </dsp:nvSpPr>
      <dsp:spPr>
        <a:xfrm>
          <a:off x="661227" y="691486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Raum 211 / 7.40Uhr – 13.00Uhr</a:t>
          </a:r>
        </a:p>
      </dsp:txBody>
      <dsp:txXfrm>
        <a:off x="661227" y="691486"/>
        <a:ext cx="6397170" cy="935566"/>
      </dsp:txXfrm>
    </dsp:sp>
    <dsp:sp modelId="{C83A0214-3032-48AF-B0E1-1B849F4CA044}">
      <dsp:nvSpPr>
        <dsp:cNvPr id="0" name=""/>
        <dsp:cNvSpPr/>
      </dsp:nvSpPr>
      <dsp:spPr>
        <a:xfrm>
          <a:off x="661227" y="1837555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Wer ist direkter Ansprechpartner?</a:t>
          </a:r>
        </a:p>
      </dsp:txBody>
      <dsp:txXfrm>
        <a:off x="661227" y="1837555"/>
        <a:ext cx="6315075" cy="574097"/>
      </dsp:txXfrm>
    </dsp:sp>
    <dsp:sp modelId="{4D7BF92A-BECB-4407-8999-DE8A12A2C0AB}">
      <dsp:nvSpPr>
        <dsp:cNvPr id="0" name=""/>
        <dsp:cNvSpPr/>
      </dsp:nvSpPr>
      <dsp:spPr>
        <a:xfrm>
          <a:off x="661227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A2C57-2170-4C9D-9E78-BE77DEB1130E}">
      <dsp:nvSpPr>
        <dsp:cNvPr id="0" name=""/>
        <dsp:cNvSpPr/>
      </dsp:nvSpPr>
      <dsp:spPr>
        <a:xfrm>
          <a:off x="154884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90985-4C0A-4D2F-8ABB-68450BD72C44}">
      <dsp:nvSpPr>
        <dsp:cNvPr id="0" name=""/>
        <dsp:cNvSpPr/>
      </dsp:nvSpPr>
      <dsp:spPr>
        <a:xfrm>
          <a:off x="2437166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9CEB36-DB6D-4A07-9C17-6A63ADC87C5F}">
      <dsp:nvSpPr>
        <dsp:cNvPr id="0" name=""/>
        <dsp:cNvSpPr/>
      </dsp:nvSpPr>
      <dsp:spPr>
        <a:xfrm>
          <a:off x="332478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AB99E-7C20-4485-AC88-23F96366FC98}">
      <dsp:nvSpPr>
        <dsp:cNvPr id="0" name=""/>
        <dsp:cNvSpPr/>
      </dsp:nvSpPr>
      <dsp:spPr>
        <a:xfrm>
          <a:off x="421310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8D94F-6E2D-4CB5-ADBA-08D0106BD585}">
      <dsp:nvSpPr>
        <dsp:cNvPr id="0" name=""/>
        <dsp:cNvSpPr/>
      </dsp:nvSpPr>
      <dsp:spPr>
        <a:xfrm>
          <a:off x="5100724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39804-E52D-4869-B100-BBF0FFCFA501}">
      <dsp:nvSpPr>
        <dsp:cNvPr id="0" name=""/>
        <dsp:cNvSpPr/>
      </dsp:nvSpPr>
      <dsp:spPr>
        <a:xfrm>
          <a:off x="598904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F4860-1B6A-4B17-8418-57D980210378}">
      <dsp:nvSpPr>
        <dsp:cNvPr id="0" name=""/>
        <dsp:cNvSpPr/>
      </dsp:nvSpPr>
      <dsp:spPr>
        <a:xfrm>
          <a:off x="661227" y="2528599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Lehrerin / Lehrer im DOCK 34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Schulsozialarbeiterin Raum 214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661227" y="2528599"/>
        <a:ext cx="6397170" cy="935566"/>
      </dsp:txXfrm>
    </dsp:sp>
    <dsp:sp modelId="{542EF3CE-4154-4819-9149-25F39A25D12A}">
      <dsp:nvSpPr>
        <dsp:cNvPr id="0" name=""/>
        <dsp:cNvSpPr/>
      </dsp:nvSpPr>
      <dsp:spPr>
        <a:xfrm>
          <a:off x="661227" y="3674668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Wie ?</a:t>
          </a:r>
        </a:p>
      </dsp:txBody>
      <dsp:txXfrm>
        <a:off x="661227" y="3674668"/>
        <a:ext cx="6315075" cy="574097"/>
      </dsp:txXfrm>
    </dsp:sp>
    <dsp:sp modelId="{11270FC0-0936-4ED9-AC3A-F47AFD42E1BA}">
      <dsp:nvSpPr>
        <dsp:cNvPr id="0" name=""/>
        <dsp:cNvSpPr/>
      </dsp:nvSpPr>
      <dsp:spPr>
        <a:xfrm>
          <a:off x="661227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2C4F2-25F6-4A46-AA8E-61FC4136DE24}">
      <dsp:nvSpPr>
        <dsp:cNvPr id="0" name=""/>
        <dsp:cNvSpPr/>
      </dsp:nvSpPr>
      <dsp:spPr>
        <a:xfrm>
          <a:off x="154884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9C190-5C2C-461B-9EA1-621BD7B174B4}">
      <dsp:nvSpPr>
        <dsp:cNvPr id="0" name=""/>
        <dsp:cNvSpPr/>
      </dsp:nvSpPr>
      <dsp:spPr>
        <a:xfrm>
          <a:off x="2437166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50F4F-14AE-497B-8756-06991753AC4A}">
      <dsp:nvSpPr>
        <dsp:cNvPr id="0" name=""/>
        <dsp:cNvSpPr/>
      </dsp:nvSpPr>
      <dsp:spPr>
        <a:xfrm>
          <a:off x="332478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3708D-51FD-4188-A3A6-3664FEA4D693}">
      <dsp:nvSpPr>
        <dsp:cNvPr id="0" name=""/>
        <dsp:cNvSpPr/>
      </dsp:nvSpPr>
      <dsp:spPr>
        <a:xfrm>
          <a:off x="421310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86306-C1AE-4E58-B682-796ABC97035E}">
      <dsp:nvSpPr>
        <dsp:cNvPr id="0" name=""/>
        <dsp:cNvSpPr/>
      </dsp:nvSpPr>
      <dsp:spPr>
        <a:xfrm>
          <a:off x="5100724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A4F31-AD75-4200-AD7B-D8C278540BBE}">
      <dsp:nvSpPr>
        <dsp:cNvPr id="0" name=""/>
        <dsp:cNvSpPr/>
      </dsp:nvSpPr>
      <dsp:spPr>
        <a:xfrm>
          <a:off x="598904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AA75B-6E11-4EBC-B019-09E1724AD623}">
      <dsp:nvSpPr>
        <dsp:cNvPr id="0" name=""/>
        <dsp:cNvSpPr/>
      </dsp:nvSpPr>
      <dsp:spPr>
        <a:xfrm>
          <a:off x="661227" y="4365711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- Mit Clubkarte(Antrag über Beratungsteam)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- Zugang freiwillig ( nach Absprache!) oder nach Aufforderung durch </a:t>
          </a:r>
          <a:r>
            <a:rPr lang="de-DE" sz="1400" kern="1200" dirty="0" err="1"/>
            <a:t>LuL</a:t>
          </a:r>
          <a:endParaRPr lang="de-DE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- Ausnahme: Krisenintervention</a:t>
          </a:r>
        </a:p>
      </dsp:txBody>
      <dsp:txXfrm>
        <a:off x="661227" y="4365711"/>
        <a:ext cx="6397170" cy="935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Individuelles Förder- und Beratungsangebot an der Krollbachschule Hövelhof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9600" dirty="0"/>
              <a:t>DOCK 34</a:t>
            </a:r>
          </a:p>
        </p:txBody>
      </p:sp>
    </p:spTree>
    <p:extLst>
      <p:ext uri="{BB962C8B-B14F-4D97-AF65-F5344CB8AC3E}">
        <p14:creationId xmlns:p14="http://schemas.microsoft.com/office/powerpoint/2010/main" val="52405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400" dirty="0"/>
              <a:t>Beratungsteam DOCK 34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Uta </a:t>
            </a:r>
            <a:r>
              <a:rPr lang="de-DE" dirty="0" err="1">
                <a:sym typeface="Wingdings" panose="05000000000000000000" pitchFamily="2" charset="2"/>
              </a:rPr>
              <a:t>Bröggelwirth</a:t>
            </a:r>
            <a:r>
              <a:rPr lang="de-DE" dirty="0">
                <a:sym typeface="Wingdings" panose="05000000000000000000" pitchFamily="2" charset="2"/>
              </a:rPr>
              <a:t> (Beratungslehrerin)</a:t>
            </a:r>
          </a:p>
          <a:p>
            <a:r>
              <a:rPr lang="de-DE" dirty="0">
                <a:sym typeface="Wingdings" panose="05000000000000000000" pitchFamily="2" charset="2"/>
              </a:rPr>
              <a:t>Dietlind Schäfer (Konrektorin)</a:t>
            </a:r>
          </a:p>
          <a:p>
            <a:r>
              <a:rPr lang="de-DE" dirty="0">
                <a:sym typeface="Wingdings" panose="05000000000000000000" pitchFamily="2" charset="2"/>
              </a:rPr>
              <a:t>Susanne Gärtner ( Ansprechpartnerin Fachbereich Sucht)</a:t>
            </a:r>
          </a:p>
          <a:p>
            <a:r>
              <a:rPr lang="de-DE" dirty="0">
                <a:sym typeface="Wingdings" panose="05000000000000000000" pitchFamily="2" charset="2"/>
              </a:rPr>
              <a:t>Ute Schmidt(FK–Vorsitzende Inklusion)</a:t>
            </a:r>
          </a:p>
          <a:p>
            <a:r>
              <a:rPr lang="de-DE" dirty="0">
                <a:sym typeface="Wingdings" panose="05000000000000000000" pitchFamily="2" charset="2"/>
              </a:rPr>
              <a:t>Kerstin Bolte(Schulsozialarbeiterin)</a:t>
            </a:r>
          </a:p>
          <a:p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●berät sich regelmäßig</a:t>
            </a:r>
          </a:p>
          <a:p>
            <a:r>
              <a:rPr lang="de-DE" dirty="0">
                <a:sym typeface="Wingdings" panose="05000000000000000000" pitchFamily="2" charset="2"/>
              </a:rPr>
              <a:t>●entscheidet über Zuweisung der Clubkarten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502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6952016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23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71313717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20998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131</Words>
  <Application>Microsoft Office PowerPoint</Application>
  <PresentationFormat>Breitbild</PresentationFormat>
  <Paragraphs>25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Segment</vt:lpstr>
      <vt:lpstr>Individuelles Förder- und Beratungsangebot an der Krollbachschule Hövelhof</vt:lpstr>
      <vt:lpstr>Beratungsteam DOCK 34</vt:lpstr>
      <vt:lpstr>PowerPoint-Präsentation</vt:lpstr>
      <vt:lpstr>PowerPoint-Präsentation</vt:lpstr>
    </vt:vector>
  </TitlesOfParts>
  <Company>GKD Paderborn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Individuelles Förder- und Beratungsangebot</dc:title>
  <dc:creator>Bolte, Kerstin, Krollbachschule Hoevelhof</dc:creator>
  <cp:lastModifiedBy>Daniel</cp:lastModifiedBy>
  <cp:revision>7</cp:revision>
  <dcterms:created xsi:type="dcterms:W3CDTF">2020-03-26T10:26:04Z</dcterms:created>
  <dcterms:modified xsi:type="dcterms:W3CDTF">2020-04-06T08:40:59Z</dcterms:modified>
</cp:coreProperties>
</file>